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5"/>
  </p:notesMasterIdLst>
  <p:sldIdLst>
    <p:sldId id="265" r:id="rId2"/>
    <p:sldId id="262" r:id="rId3"/>
    <p:sldId id="264" r:id="rId4"/>
  </p:sldIdLst>
  <p:sldSz cx="9875838" cy="12344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39" d="100"/>
          <a:sy n="39" d="100"/>
        </p:scale>
        <p:origin x="19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C6727A-E6C5-4CBC-A9C0-2271CBE30712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93925" y="1143000"/>
            <a:ext cx="2470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EC7911-2A7B-49A7-8D0E-077A243A4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399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35670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1pPr>
    <a:lvl2pPr marL="417835" algn="l" defTabSz="835670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2pPr>
    <a:lvl3pPr marL="835670" algn="l" defTabSz="835670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3pPr>
    <a:lvl4pPr marL="1253505" algn="l" defTabSz="835670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4pPr>
    <a:lvl5pPr marL="1671340" algn="l" defTabSz="835670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5pPr>
    <a:lvl6pPr marL="2089175" algn="l" defTabSz="835670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6pPr>
    <a:lvl7pPr marL="2507010" algn="l" defTabSz="835670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7pPr>
    <a:lvl8pPr marL="2924846" algn="l" defTabSz="835670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8pPr>
    <a:lvl9pPr marL="3342681" algn="l" defTabSz="835670" rtl="0" eaLnBrk="1" latinLnBrk="0" hangingPunct="1">
      <a:defRPr sz="109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93925" y="1143000"/>
            <a:ext cx="247015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EC7911-2A7B-49A7-8D0E-077A243A479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216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2B044C-517B-CDE3-DF19-638BBC880E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E674863-B56A-6EA0-8E96-734838F84A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93925" y="1143000"/>
            <a:ext cx="247015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13680C6-F1C7-4566-1961-3392F1E481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A8EE9F-D51B-3DEE-EC96-641F6062E1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EC7911-2A7B-49A7-8D0E-077A243A479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438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0688" y="2020253"/>
            <a:ext cx="8394462" cy="4297680"/>
          </a:xfrm>
        </p:spPr>
        <p:txBody>
          <a:bodyPr anchor="b"/>
          <a:lstStyle>
            <a:lvl1pPr algn="ctr">
              <a:defRPr sz="6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80" y="6483668"/>
            <a:ext cx="7406879" cy="2980372"/>
          </a:xfrm>
        </p:spPr>
        <p:txBody>
          <a:bodyPr/>
          <a:lstStyle>
            <a:lvl1pPr marL="0" indent="0" algn="ctr">
              <a:buNone/>
              <a:defRPr sz="2592"/>
            </a:lvl1pPr>
            <a:lvl2pPr marL="493776" indent="0" algn="ctr">
              <a:buNone/>
              <a:defRPr sz="2160"/>
            </a:lvl2pPr>
            <a:lvl3pPr marL="987552" indent="0" algn="ctr">
              <a:buNone/>
              <a:defRPr sz="1944"/>
            </a:lvl3pPr>
            <a:lvl4pPr marL="1481328" indent="0" algn="ctr">
              <a:buNone/>
              <a:defRPr sz="1728"/>
            </a:lvl4pPr>
            <a:lvl5pPr marL="1975104" indent="0" algn="ctr">
              <a:buNone/>
              <a:defRPr sz="1728"/>
            </a:lvl5pPr>
            <a:lvl6pPr marL="2468880" indent="0" algn="ctr">
              <a:buNone/>
              <a:defRPr sz="1728"/>
            </a:lvl6pPr>
            <a:lvl7pPr marL="2962656" indent="0" algn="ctr">
              <a:buNone/>
              <a:defRPr sz="1728"/>
            </a:lvl7pPr>
            <a:lvl8pPr marL="3456432" indent="0" algn="ctr">
              <a:buNone/>
              <a:defRPr sz="1728"/>
            </a:lvl8pPr>
            <a:lvl9pPr marL="3950208" indent="0" algn="ctr">
              <a:buNone/>
              <a:defRPr sz="172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7A62-1CF2-4D9B-9998-AFEFD9C4FBC2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714-36CF-448B-A861-F1F255B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440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7A62-1CF2-4D9B-9998-AFEFD9C4FBC2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714-36CF-448B-A861-F1F255B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683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67397" y="657225"/>
            <a:ext cx="2129478" cy="1046130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8964" y="657225"/>
            <a:ext cx="6264985" cy="1046130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7A62-1CF2-4D9B-9998-AFEFD9C4FBC2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714-36CF-448B-A861-F1F255B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1602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E3BE31F-F7E2-CFF4-9D79-034A834D88F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11386" y="2773680"/>
            <a:ext cx="5243513" cy="7192963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7992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14">
          <p15:clr>
            <a:srgbClr val="FBAE40"/>
          </p15:clr>
        </p15:guide>
        <p15:guide id="2" pos="3889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7A62-1CF2-4D9B-9998-AFEFD9C4FBC2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714-36CF-448B-A861-F1F255B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518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821" y="3077531"/>
            <a:ext cx="8517910" cy="5134927"/>
          </a:xfrm>
        </p:spPr>
        <p:txBody>
          <a:bodyPr anchor="b"/>
          <a:lstStyle>
            <a:lvl1pPr>
              <a:defRPr sz="6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3821" y="8261036"/>
            <a:ext cx="8517910" cy="2700337"/>
          </a:xfrm>
        </p:spPr>
        <p:txBody>
          <a:bodyPr/>
          <a:lstStyle>
            <a:lvl1pPr marL="0" indent="0">
              <a:buNone/>
              <a:defRPr sz="2592">
                <a:solidFill>
                  <a:schemeClr val="tx1">
                    <a:tint val="82000"/>
                  </a:schemeClr>
                </a:solidFill>
              </a:defRPr>
            </a:lvl1pPr>
            <a:lvl2pPr marL="493776" indent="0">
              <a:buNone/>
              <a:defRPr sz="2160">
                <a:solidFill>
                  <a:schemeClr val="tx1">
                    <a:tint val="82000"/>
                  </a:schemeClr>
                </a:solidFill>
              </a:defRPr>
            </a:lvl2pPr>
            <a:lvl3pPr marL="987552" indent="0">
              <a:buNone/>
              <a:defRPr sz="1944">
                <a:solidFill>
                  <a:schemeClr val="tx1">
                    <a:tint val="82000"/>
                  </a:schemeClr>
                </a:solidFill>
              </a:defRPr>
            </a:lvl3pPr>
            <a:lvl4pPr marL="1481328" indent="0">
              <a:buNone/>
              <a:defRPr sz="1728">
                <a:solidFill>
                  <a:schemeClr val="tx1">
                    <a:tint val="82000"/>
                  </a:schemeClr>
                </a:solidFill>
              </a:defRPr>
            </a:lvl4pPr>
            <a:lvl5pPr marL="1975104" indent="0">
              <a:buNone/>
              <a:defRPr sz="1728">
                <a:solidFill>
                  <a:schemeClr val="tx1">
                    <a:tint val="82000"/>
                  </a:schemeClr>
                </a:solidFill>
              </a:defRPr>
            </a:lvl5pPr>
            <a:lvl6pPr marL="2468880" indent="0">
              <a:buNone/>
              <a:defRPr sz="1728">
                <a:solidFill>
                  <a:schemeClr val="tx1">
                    <a:tint val="82000"/>
                  </a:schemeClr>
                </a:solidFill>
              </a:defRPr>
            </a:lvl6pPr>
            <a:lvl7pPr marL="2962656" indent="0">
              <a:buNone/>
              <a:defRPr sz="1728">
                <a:solidFill>
                  <a:schemeClr val="tx1">
                    <a:tint val="82000"/>
                  </a:schemeClr>
                </a:solidFill>
              </a:defRPr>
            </a:lvl7pPr>
            <a:lvl8pPr marL="3456432" indent="0">
              <a:buNone/>
              <a:defRPr sz="1728">
                <a:solidFill>
                  <a:schemeClr val="tx1">
                    <a:tint val="82000"/>
                  </a:schemeClr>
                </a:solidFill>
              </a:defRPr>
            </a:lvl8pPr>
            <a:lvl9pPr marL="3950208" indent="0">
              <a:buNone/>
              <a:defRPr sz="1728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7A62-1CF2-4D9B-9998-AFEFD9C4FBC2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714-36CF-448B-A861-F1F255B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23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8964" y="3286125"/>
            <a:ext cx="4197231" cy="7832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9643" y="3286125"/>
            <a:ext cx="4197231" cy="7832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7A62-1CF2-4D9B-9998-AFEFD9C4FBC2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714-36CF-448B-A861-F1F255B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50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250" y="657228"/>
            <a:ext cx="8517910" cy="23860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251" y="3026093"/>
            <a:ext cx="4177942" cy="1483042"/>
          </a:xfrm>
        </p:spPr>
        <p:txBody>
          <a:bodyPr anchor="b"/>
          <a:lstStyle>
            <a:lvl1pPr marL="0" indent="0">
              <a:buNone/>
              <a:defRPr sz="2592" b="1"/>
            </a:lvl1pPr>
            <a:lvl2pPr marL="493776" indent="0">
              <a:buNone/>
              <a:defRPr sz="2160" b="1"/>
            </a:lvl2pPr>
            <a:lvl3pPr marL="987552" indent="0">
              <a:buNone/>
              <a:defRPr sz="1944" b="1"/>
            </a:lvl3pPr>
            <a:lvl4pPr marL="1481328" indent="0">
              <a:buNone/>
              <a:defRPr sz="1728" b="1"/>
            </a:lvl4pPr>
            <a:lvl5pPr marL="1975104" indent="0">
              <a:buNone/>
              <a:defRPr sz="1728" b="1"/>
            </a:lvl5pPr>
            <a:lvl6pPr marL="2468880" indent="0">
              <a:buNone/>
              <a:defRPr sz="1728" b="1"/>
            </a:lvl6pPr>
            <a:lvl7pPr marL="2962656" indent="0">
              <a:buNone/>
              <a:defRPr sz="1728" b="1"/>
            </a:lvl7pPr>
            <a:lvl8pPr marL="3456432" indent="0">
              <a:buNone/>
              <a:defRPr sz="1728" b="1"/>
            </a:lvl8pPr>
            <a:lvl9pPr marL="3950208" indent="0">
              <a:buNone/>
              <a:defRPr sz="172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251" y="4509135"/>
            <a:ext cx="4177942" cy="663225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9644" y="3026093"/>
            <a:ext cx="4198517" cy="1483042"/>
          </a:xfrm>
        </p:spPr>
        <p:txBody>
          <a:bodyPr anchor="b"/>
          <a:lstStyle>
            <a:lvl1pPr marL="0" indent="0">
              <a:buNone/>
              <a:defRPr sz="2592" b="1"/>
            </a:lvl1pPr>
            <a:lvl2pPr marL="493776" indent="0">
              <a:buNone/>
              <a:defRPr sz="2160" b="1"/>
            </a:lvl2pPr>
            <a:lvl3pPr marL="987552" indent="0">
              <a:buNone/>
              <a:defRPr sz="1944" b="1"/>
            </a:lvl3pPr>
            <a:lvl4pPr marL="1481328" indent="0">
              <a:buNone/>
              <a:defRPr sz="1728" b="1"/>
            </a:lvl4pPr>
            <a:lvl5pPr marL="1975104" indent="0">
              <a:buNone/>
              <a:defRPr sz="1728" b="1"/>
            </a:lvl5pPr>
            <a:lvl6pPr marL="2468880" indent="0">
              <a:buNone/>
              <a:defRPr sz="1728" b="1"/>
            </a:lvl6pPr>
            <a:lvl7pPr marL="2962656" indent="0">
              <a:buNone/>
              <a:defRPr sz="1728" b="1"/>
            </a:lvl7pPr>
            <a:lvl8pPr marL="3456432" indent="0">
              <a:buNone/>
              <a:defRPr sz="1728" b="1"/>
            </a:lvl8pPr>
            <a:lvl9pPr marL="3950208" indent="0">
              <a:buNone/>
              <a:defRPr sz="172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99644" y="4509135"/>
            <a:ext cx="4198517" cy="663225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7A62-1CF2-4D9B-9998-AFEFD9C4FBC2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714-36CF-448B-A861-F1F255B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692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7A62-1CF2-4D9B-9998-AFEFD9C4FBC2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714-36CF-448B-A861-F1F255B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228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7A62-1CF2-4D9B-9998-AFEFD9C4FBC2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714-36CF-448B-A861-F1F255B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02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250" y="822960"/>
            <a:ext cx="3185215" cy="2880360"/>
          </a:xfrm>
        </p:spPr>
        <p:txBody>
          <a:bodyPr anchor="b"/>
          <a:lstStyle>
            <a:lvl1pPr>
              <a:defRPr sz="34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8517" y="1777368"/>
            <a:ext cx="4999643" cy="8772525"/>
          </a:xfrm>
        </p:spPr>
        <p:txBody>
          <a:bodyPr/>
          <a:lstStyle>
            <a:lvl1pPr>
              <a:defRPr sz="3456"/>
            </a:lvl1pPr>
            <a:lvl2pPr>
              <a:defRPr sz="3024"/>
            </a:lvl2pPr>
            <a:lvl3pPr>
              <a:defRPr sz="2592"/>
            </a:lvl3pPr>
            <a:lvl4pPr>
              <a:defRPr sz="2160"/>
            </a:lvl4pPr>
            <a:lvl5pPr>
              <a:defRPr sz="2160"/>
            </a:lvl5pPr>
            <a:lvl6pPr>
              <a:defRPr sz="2160"/>
            </a:lvl6pPr>
            <a:lvl7pPr>
              <a:defRPr sz="2160"/>
            </a:lvl7pPr>
            <a:lvl8pPr>
              <a:defRPr sz="2160"/>
            </a:lvl8pPr>
            <a:lvl9pPr>
              <a:defRPr sz="21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250" y="3703320"/>
            <a:ext cx="3185215" cy="6860858"/>
          </a:xfrm>
        </p:spPr>
        <p:txBody>
          <a:bodyPr/>
          <a:lstStyle>
            <a:lvl1pPr marL="0" indent="0">
              <a:buNone/>
              <a:defRPr sz="1728"/>
            </a:lvl1pPr>
            <a:lvl2pPr marL="493776" indent="0">
              <a:buNone/>
              <a:defRPr sz="1512"/>
            </a:lvl2pPr>
            <a:lvl3pPr marL="987552" indent="0">
              <a:buNone/>
              <a:defRPr sz="1296"/>
            </a:lvl3pPr>
            <a:lvl4pPr marL="1481328" indent="0">
              <a:buNone/>
              <a:defRPr sz="1080"/>
            </a:lvl4pPr>
            <a:lvl5pPr marL="1975104" indent="0">
              <a:buNone/>
              <a:defRPr sz="1080"/>
            </a:lvl5pPr>
            <a:lvl6pPr marL="2468880" indent="0">
              <a:buNone/>
              <a:defRPr sz="1080"/>
            </a:lvl6pPr>
            <a:lvl7pPr marL="2962656" indent="0">
              <a:buNone/>
              <a:defRPr sz="1080"/>
            </a:lvl7pPr>
            <a:lvl8pPr marL="3456432" indent="0">
              <a:buNone/>
              <a:defRPr sz="1080"/>
            </a:lvl8pPr>
            <a:lvl9pPr marL="3950208" indent="0">
              <a:buNone/>
              <a:defRPr sz="10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7A62-1CF2-4D9B-9998-AFEFD9C4FBC2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714-36CF-448B-A861-F1F255B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074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250" y="822960"/>
            <a:ext cx="3185215" cy="2880360"/>
          </a:xfrm>
        </p:spPr>
        <p:txBody>
          <a:bodyPr anchor="b"/>
          <a:lstStyle>
            <a:lvl1pPr>
              <a:defRPr sz="34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98517" y="1777368"/>
            <a:ext cx="4999643" cy="8772525"/>
          </a:xfrm>
        </p:spPr>
        <p:txBody>
          <a:bodyPr anchor="t"/>
          <a:lstStyle>
            <a:lvl1pPr marL="0" indent="0">
              <a:buNone/>
              <a:defRPr sz="3456"/>
            </a:lvl1pPr>
            <a:lvl2pPr marL="493776" indent="0">
              <a:buNone/>
              <a:defRPr sz="3024"/>
            </a:lvl2pPr>
            <a:lvl3pPr marL="987552" indent="0">
              <a:buNone/>
              <a:defRPr sz="2592"/>
            </a:lvl3pPr>
            <a:lvl4pPr marL="1481328" indent="0">
              <a:buNone/>
              <a:defRPr sz="2160"/>
            </a:lvl4pPr>
            <a:lvl5pPr marL="1975104" indent="0">
              <a:buNone/>
              <a:defRPr sz="2160"/>
            </a:lvl5pPr>
            <a:lvl6pPr marL="2468880" indent="0">
              <a:buNone/>
              <a:defRPr sz="2160"/>
            </a:lvl6pPr>
            <a:lvl7pPr marL="2962656" indent="0">
              <a:buNone/>
              <a:defRPr sz="2160"/>
            </a:lvl7pPr>
            <a:lvl8pPr marL="3456432" indent="0">
              <a:buNone/>
              <a:defRPr sz="2160"/>
            </a:lvl8pPr>
            <a:lvl9pPr marL="3950208" indent="0">
              <a:buNone/>
              <a:defRPr sz="216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250" y="3703320"/>
            <a:ext cx="3185215" cy="6860858"/>
          </a:xfrm>
        </p:spPr>
        <p:txBody>
          <a:bodyPr/>
          <a:lstStyle>
            <a:lvl1pPr marL="0" indent="0">
              <a:buNone/>
              <a:defRPr sz="1728"/>
            </a:lvl1pPr>
            <a:lvl2pPr marL="493776" indent="0">
              <a:buNone/>
              <a:defRPr sz="1512"/>
            </a:lvl2pPr>
            <a:lvl3pPr marL="987552" indent="0">
              <a:buNone/>
              <a:defRPr sz="1296"/>
            </a:lvl3pPr>
            <a:lvl4pPr marL="1481328" indent="0">
              <a:buNone/>
              <a:defRPr sz="1080"/>
            </a:lvl4pPr>
            <a:lvl5pPr marL="1975104" indent="0">
              <a:buNone/>
              <a:defRPr sz="1080"/>
            </a:lvl5pPr>
            <a:lvl6pPr marL="2468880" indent="0">
              <a:buNone/>
              <a:defRPr sz="1080"/>
            </a:lvl6pPr>
            <a:lvl7pPr marL="2962656" indent="0">
              <a:buNone/>
              <a:defRPr sz="1080"/>
            </a:lvl7pPr>
            <a:lvl8pPr marL="3456432" indent="0">
              <a:buNone/>
              <a:defRPr sz="1080"/>
            </a:lvl8pPr>
            <a:lvl9pPr marL="3950208" indent="0">
              <a:buNone/>
              <a:defRPr sz="10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07A62-1CF2-4D9B-9998-AFEFD9C4FBC2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714-36CF-448B-A861-F1F255B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292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8964" y="657228"/>
            <a:ext cx="8517910" cy="2386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8964" y="3286125"/>
            <a:ext cx="8517910" cy="7832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8964" y="11441433"/>
            <a:ext cx="2222064" cy="6572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9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907A62-1CF2-4D9B-9998-AFEFD9C4FBC2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71372" y="11441433"/>
            <a:ext cx="3333095" cy="6572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9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74810" y="11441433"/>
            <a:ext cx="2222064" cy="6572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9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D5D714-36CF-448B-A861-F1F255B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164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87552" rtl="0" eaLnBrk="1" latinLnBrk="0" hangingPunct="1">
        <a:lnSpc>
          <a:spcPct val="90000"/>
        </a:lnSpc>
        <a:spcBef>
          <a:spcPct val="0"/>
        </a:spcBef>
        <a:buNone/>
        <a:defRPr sz="475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6888" indent="-246888" algn="l" defTabSz="987552" rtl="0" eaLnBrk="1" latinLnBrk="0" hangingPunct="1">
        <a:lnSpc>
          <a:spcPct val="90000"/>
        </a:lnSpc>
        <a:spcBef>
          <a:spcPts val="1080"/>
        </a:spcBef>
        <a:buFont typeface="Arial" panose="020B0604020202020204" pitchFamily="34" charset="0"/>
        <a:buChar char="•"/>
        <a:defRPr sz="3024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46888" algn="l" defTabSz="98755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2pPr>
      <a:lvl3pPr marL="1234440" indent="-246888" algn="l" defTabSz="98755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728216" indent="-246888" algn="l" defTabSz="98755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1944" kern="1200">
          <a:solidFill>
            <a:schemeClr val="tx1"/>
          </a:solidFill>
          <a:latin typeface="+mn-lt"/>
          <a:ea typeface="+mn-ea"/>
          <a:cs typeface="+mn-cs"/>
        </a:defRPr>
      </a:lvl4pPr>
      <a:lvl5pPr marL="2221992" indent="-246888" algn="l" defTabSz="98755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1944" kern="1200">
          <a:solidFill>
            <a:schemeClr val="tx1"/>
          </a:solidFill>
          <a:latin typeface="+mn-lt"/>
          <a:ea typeface="+mn-ea"/>
          <a:cs typeface="+mn-cs"/>
        </a:defRPr>
      </a:lvl5pPr>
      <a:lvl6pPr marL="2715768" indent="-246888" algn="l" defTabSz="98755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1944" kern="1200">
          <a:solidFill>
            <a:schemeClr val="tx1"/>
          </a:solidFill>
          <a:latin typeface="+mn-lt"/>
          <a:ea typeface="+mn-ea"/>
          <a:cs typeface="+mn-cs"/>
        </a:defRPr>
      </a:lvl6pPr>
      <a:lvl7pPr marL="3209544" indent="-246888" algn="l" defTabSz="98755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1944" kern="1200">
          <a:solidFill>
            <a:schemeClr val="tx1"/>
          </a:solidFill>
          <a:latin typeface="+mn-lt"/>
          <a:ea typeface="+mn-ea"/>
          <a:cs typeface="+mn-cs"/>
        </a:defRPr>
      </a:lvl7pPr>
      <a:lvl8pPr marL="3703320" indent="-246888" algn="l" defTabSz="98755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1944" kern="1200">
          <a:solidFill>
            <a:schemeClr val="tx1"/>
          </a:solidFill>
          <a:latin typeface="+mn-lt"/>
          <a:ea typeface="+mn-ea"/>
          <a:cs typeface="+mn-cs"/>
        </a:defRPr>
      </a:lvl8pPr>
      <a:lvl9pPr marL="4197096" indent="-246888" algn="l" defTabSz="98755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194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87552" rtl="0" eaLnBrk="1" latinLnBrk="0" hangingPunct="1">
        <a:defRPr sz="1944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algn="l" defTabSz="987552" rtl="0" eaLnBrk="1" latinLnBrk="0" hangingPunct="1">
        <a:defRPr sz="1944" kern="1200">
          <a:solidFill>
            <a:schemeClr val="tx1"/>
          </a:solidFill>
          <a:latin typeface="+mn-lt"/>
          <a:ea typeface="+mn-ea"/>
          <a:cs typeface="+mn-cs"/>
        </a:defRPr>
      </a:lvl2pPr>
      <a:lvl3pPr marL="987552" algn="l" defTabSz="987552" rtl="0" eaLnBrk="1" latinLnBrk="0" hangingPunct="1">
        <a:defRPr sz="1944" kern="1200">
          <a:solidFill>
            <a:schemeClr val="tx1"/>
          </a:solidFill>
          <a:latin typeface="+mn-lt"/>
          <a:ea typeface="+mn-ea"/>
          <a:cs typeface="+mn-cs"/>
        </a:defRPr>
      </a:lvl3pPr>
      <a:lvl4pPr marL="1481328" algn="l" defTabSz="987552" rtl="0" eaLnBrk="1" latinLnBrk="0" hangingPunct="1">
        <a:defRPr sz="1944" kern="1200">
          <a:solidFill>
            <a:schemeClr val="tx1"/>
          </a:solidFill>
          <a:latin typeface="+mn-lt"/>
          <a:ea typeface="+mn-ea"/>
          <a:cs typeface="+mn-cs"/>
        </a:defRPr>
      </a:lvl4pPr>
      <a:lvl5pPr marL="1975104" algn="l" defTabSz="987552" rtl="0" eaLnBrk="1" latinLnBrk="0" hangingPunct="1">
        <a:defRPr sz="1944" kern="1200">
          <a:solidFill>
            <a:schemeClr val="tx1"/>
          </a:solidFill>
          <a:latin typeface="+mn-lt"/>
          <a:ea typeface="+mn-ea"/>
          <a:cs typeface="+mn-cs"/>
        </a:defRPr>
      </a:lvl5pPr>
      <a:lvl6pPr marL="2468880" algn="l" defTabSz="987552" rtl="0" eaLnBrk="1" latinLnBrk="0" hangingPunct="1">
        <a:defRPr sz="1944" kern="1200">
          <a:solidFill>
            <a:schemeClr val="tx1"/>
          </a:solidFill>
          <a:latin typeface="+mn-lt"/>
          <a:ea typeface="+mn-ea"/>
          <a:cs typeface="+mn-cs"/>
        </a:defRPr>
      </a:lvl6pPr>
      <a:lvl7pPr marL="2962656" algn="l" defTabSz="987552" rtl="0" eaLnBrk="1" latinLnBrk="0" hangingPunct="1">
        <a:defRPr sz="1944" kern="1200">
          <a:solidFill>
            <a:schemeClr val="tx1"/>
          </a:solidFill>
          <a:latin typeface="+mn-lt"/>
          <a:ea typeface="+mn-ea"/>
          <a:cs typeface="+mn-cs"/>
        </a:defRPr>
      </a:lvl7pPr>
      <a:lvl8pPr marL="3456432" algn="l" defTabSz="987552" rtl="0" eaLnBrk="1" latinLnBrk="0" hangingPunct="1">
        <a:defRPr sz="1944" kern="1200">
          <a:solidFill>
            <a:schemeClr val="tx1"/>
          </a:solidFill>
          <a:latin typeface="+mn-lt"/>
          <a:ea typeface="+mn-ea"/>
          <a:cs typeface="+mn-cs"/>
        </a:defRPr>
      </a:lvl8pPr>
      <a:lvl9pPr marL="3950208" algn="l" defTabSz="987552" rtl="0" eaLnBrk="1" latinLnBrk="0" hangingPunct="1">
        <a:defRPr sz="194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E1EE60-7F33-C350-8A9D-B769B4C2237B}"/>
              </a:ext>
            </a:extLst>
          </p:cNvPr>
          <p:cNvSpPr txBox="1">
            <a:spLocks/>
          </p:cNvSpPr>
          <p:nvPr/>
        </p:nvSpPr>
        <p:spPr>
          <a:xfrm>
            <a:off x="678964" y="3286125"/>
            <a:ext cx="8517910" cy="7832408"/>
          </a:xfrm>
          <a:prstGeom prst="rect">
            <a:avLst/>
          </a:prstGeom>
        </p:spPr>
        <p:txBody>
          <a:bodyPr>
            <a:normAutofit/>
          </a:bodyPr>
          <a:lstStyle>
            <a:lvl1pPr marL="246888" indent="-246888" algn="l" defTabSz="987552" rtl="0" eaLnBrk="1" latinLnBrk="0" hangingPunct="1">
              <a:lnSpc>
                <a:spcPct val="90000"/>
              </a:lnSpc>
              <a:spcBef>
                <a:spcPts val="1080"/>
              </a:spcBef>
              <a:buFont typeface="Arial" panose="020B0604020202020204" pitchFamily="34" charset="0"/>
              <a:buChar char="•"/>
              <a:defRPr sz="30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0664" indent="-246888" algn="l" defTabSz="987552" rtl="0" eaLnBrk="1" latinLnBrk="0" hangingPunct="1">
              <a:lnSpc>
                <a:spcPct val="90000"/>
              </a:lnSpc>
              <a:spcBef>
                <a:spcPts val="540"/>
              </a:spcBef>
              <a:buFont typeface="Arial" panose="020B0604020202020204" pitchFamily="34" charset="0"/>
              <a:buChar char="•"/>
              <a:defRPr sz="2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34440" indent="-246888" algn="l" defTabSz="987552" rtl="0" eaLnBrk="1" latinLnBrk="0" hangingPunct="1">
              <a:lnSpc>
                <a:spcPct val="90000"/>
              </a:lnSpc>
              <a:spcBef>
                <a:spcPts val="540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28216" indent="-246888" algn="l" defTabSz="987552" rtl="0" eaLnBrk="1" latinLnBrk="0" hangingPunct="1">
              <a:lnSpc>
                <a:spcPct val="90000"/>
              </a:lnSpc>
              <a:spcBef>
                <a:spcPts val="540"/>
              </a:spcBef>
              <a:buFont typeface="Arial" panose="020B0604020202020204" pitchFamily="34" charset="0"/>
              <a:buChar char="•"/>
              <a:defRPr sz="19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21992" indent="-246888" algn="l" defTabSz="987552" rtl="0" eaLnBrk="1" latinLnBrk="0" hangingPunct="1">
              <a:lnSpc>
                <a:spcPct val="90000"/>
              </a:lnSpc>
              <a:spcBef>
                <a:spcPts val="540"/>
              </a:spcBef>
              <a:buFont typeface="Arial" panose="020B0604020202020204" pitchFamily="34" charset="0"/>
              <a:buChar char="•"/>
              <a:defRPr sz="19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15768" indent="-246888" algn="l" defTabSz="987552" rtl="0" eaLnBrk="1" latinLnBrk="0" hangingPunct="1">
              <a:lnSpc>
                <a:spcPct val="90000"/>
              </a:lnSpc>
              <a:spcBef>
                <a:spcPts val="540"/>
              </a:spcBef>
              <a:buFont typeface="Arial" panose="020B0604020202020204" pitchFamily="34" charset="0"/>
              <a:buChar char="•"/>
              <a:defRPr sz="19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9544" indent="-246888" algn="l" defTabSz="987552" rtl="0" eaLnBrk="1" latinLnBrk="0" hangingPunct="1">
              <a:lnSpc>
                <a:spcPct val="90000"/>
              </a:lnSpc>
              <a:spcBef>
                <a:spcPts val="540"/>
              </a:spcBef>
              <a:buFont typeface="Arial" panose="020B0604020202020204" pitchFamily="34" charset="0"/>
              <a:buChar char="•"/>
              <a:defRPr sz="19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03320" indent="-246888" algn="l" defTabSz="987552" rtl="0" eaLnBrk="1" latinLnBrk="0" hangingPunct="1">
              <a:lnSpc>
                <a:spcPct val="90000"/>
              </a:lnSpc>
              <a:spcBef>
                <a:spcPts val="540"/>
              </a:spcBef>
              <a:buFont typeface="Arial" panose="020B0604020202020204" pitchFamily="34" charset="0"/>
              <a:buChar char="•"/>
              <a:defRPr sz="19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97096" indent="-246888" algn="l" defTabSz="987552" rtl="0" eaLnBrk="1" latinLnBrk="0" hangingPunct="1">
              <a:lnSpc>
                <a:spcPct val="90000"/>
              </a:lnSpc>
              <a:spcBef>
                <a:spcPts val="540"/>
              </a:spcBef>
              <a:buFont typeface="Arial" panose="020B0604020202020204" pitchFamily="34" charset="0"/>
              <a:buChar char="•"/>
              <a:defRPr sz="19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/>
              <a:t>Slide 2, click the ‘insert picture’ icon and upload your firm’s logo, or simply add it to the slide in the designated space.</a:t>
            </a:r>
          </a:p>
          <a:p>
            <a:r>
              <a:rPr lang="en-US" sz="3600" dirty="0"/>
              <a:t>Click “save as” and select </a:t>
            </a:r>
            <a:r>
              <a:rPr lang="en-US" sz="3600" dirty="0" err="1"/>
              <a:t>png</a:t>
            </a:r>
            <a:r>
              <a:rPr lang="en-US" sz="3600" dirty="0"/>
              <a:t> or jpeg </a:t>
            </a:r>
          </a:p>
          <a:p>
            <a:r>
              <a:rPr lang="en-US" sz="3600" dirty="0"/>
              <a:t>When prompted, select “just this slide”</a:t>
            </a:r>
          </a:p>
          <a:p>
            <a:r>
              <a:rPr lang="en-US" sz="3600" dirty="0"/>
              <a:t>Create a new post on LinkedIn and use this graphic in the post to announce you're speaking at </a:t>
            </a:r>
            <a:r>
              <a:rPr lang="en-US" sz="3600" dirty="0" err="1"/>
              <a:t>DealMAX</a:t>
            </a:r>
            <a:endParaRPr lang="en-US" sz="3600" dirty="0"/>
          </a:p>
          <a:p>
            <a:endParaRPr lang="en-US" sz="36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02DB1EF-8437-6C6D-1DFC-946E5BEC0399}"/>
              </a:ext>
            </a:extLst>
          </p:cNvPr>
          <p:cNvSpPr txBox="1">
            <a:spLocks/>
          </p:cNvSpPr>
          <p:nvPr/>
        </p:nvSpPr>
        <p:spPr>
          <a:xfrm>
            <a:off x="678964" y="657228"/>
            <a:ext cx="8517910" cy="238601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8755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752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/>
              <a:t>Instructions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564307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5B17BF-B152-BF74-FE04-99A17BE951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C6F04116-5A34-1F67-BEA5-216436E312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" y="0"/>
            <a:ext cx="9875520" cy="12344400"/>
          </a:xfrm>
          <a:prstGeom prst="rect">
            <a:avLst/>
          </a:prstGeom>
        </p:spPr>
      </p:pic>
      <p:sp>
        <p:nvSpPr>
          <p:cNvPr id="8" name="Picture Placeholder 13">
            <a:extLst>
              <a:ext uri="{FF2B5EF4-FFF2-40B4-BE49-F238E27FC236}">
                <a16:creationId xmlns:a16="http://schemas.microsoft.com/office/drawing/2014/main" id="{91CDB297-C0FB-928D-F179-E4540793BD3C}"/>
              </a:ext>
            </a:extLst>
          </p:cNvPr>
          <p:cNvSpPr>
            <a:spLocks noGrp="1"/>
          </p:cNvSpPr>
          <p:nvPr>
            <p:ph type="pic" sz="quarter" idx="4294967295"/>
          </p:nvPr>
        </p:nvSpPr>
        <p:spPr>
          <a:xfrm>
            <a:off x="1723428" y="4329128"/>
            <a:ext cx="6567589" cy="37096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865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D5A401-8018-9E92-BA0E-9F71D8750B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3DE8668-4133-38B4-38F7-DBBC04AF28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" y="0"/>
            <a:ext cx="9875520" cy="123444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496BC22-E402-A4BC-4871-2A86621672F5}"/>
              </a:ext>
            </a:extLst>
          </p:cNvPr>
          <p:cNvSpPr txBox="1"/>
          <p:nvPr/>
        </p:nvSpPr>
        <p:spPr>
          <a:xfrm>
            <a:off x="2819559" y="0"/>
            <a:ext cx="423671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solidFill>
                  <a:srgbClr val="FF0000"/>
                </a:solidFill>
                <a:highlight>
                  <a:srgbClr val="FFFF00"/>
                </a:highlight>
              </a:rPr>
              <a:t>EXAMPLE</a:t>
            </a:r>
          </a:p>
        </p:txBody>
      </p:sp>
    </p:spTree>
    <p:extLst>
      <p:ext uri="{BB962C8B-B14F-4D97-AF65-F5344CB8AC3E}">
        <p14:creationId xmlns:p14="http://schemas.microsoft.com/office/powerpoint/2010/main" val="29346474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</TotalTime>
  <Words>70</Words>
  <Application>Microsoft Office PowerPoint</Application>
  <PresentationFormat>Custom</PresentationFormat>
  <Paragraphs>8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Alexis Mostafa</dc:creator>
  <cp:lastModifiedBy>Alexis Mostafa</cp:lastModifiedBy>
  <cp:revision>11</cp:revision>
  <dcterms:created xsi:type="dcterms:W3CDTF">2025-07-21T16:14:06Z</dcterms:created>
  <dcterms:modified xsi:type="dcterms:W3CDTF">2026-03-25T00:02:14Z</dcterms:modified>
</cp:coreProperties>
</file>