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6"/>
  </p:notesMasterIdLst>
  <p:sldIdLst>
    <p:sldId id="265" r:id="rId2"/>
    <p:sldId id="262" r:id="rId3"/>
    <p:sldId id="261" r:id="rId4"/>
    <p:sldId id="264" r:id="rId5"/>
  </p:sldIdLst>
  <p:sldSz cx="9875838" cy="12344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5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6727A-E6C5-4CBC-A9C0-2271CBE3071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C7911-2A7B-49A7-8D0E-077A243A4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99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1pPr>
    <a:lvl2pPr marL="417835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2pPr>
    <a:lvl3pPr marL="835670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3pPr>
    <a:lvl4pPr marL="1253505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4pPr>
    <a:lvl5pPr marL="1671340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5pPr>
    <a:lvl6pPr marL="2089175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6pPr>
    <a:lvl7pPr marL="2507010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7pPr>
    <a:lvl8pPr marL="2924846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8pPr>
    <a:lvl9pPr marL="3342681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3925" y="1143000"/>
            <a:ext cx="2470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C7911-2A7B-49A7-8D0E-077A243A47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2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B044C-517B-CDE3-DF19-638BBC880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674863-B56A-6EA0-8E96-734838F84A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93925" y="1143000"/>
            <a:ext cx="24701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3680C6-F1C7-4566-1961-3392F1E481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8EE9F-D51B-3DEE-EC96-641F6062E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C7911-2A7B-49A7-8D0E-077A243A47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38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0688" y="2020253"/>
            <a:ext cx="8394462" cy="4297680"/>
          </a:xfrm>
        </p:spPr>
        <p:txBody>
          <a:bodyPr anchor="b"/>
          <a:lstStyle>
            <a:lvl1pPr algn="ctr">
              <a:defRPr sz="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80" y="6483668"/>
            <a:ext cx="7406879" cy="2980372"/>
          </a:xfrm>
        </p:spPr>
        <p:txBody>
          <a:bodyPr/>
          <a:lstStyle>
            <a:lvl1pPr marL="0" indent="0" algn="ctr">
              <a:buNone/>
              <a:defRPr sz="2592"/>
            </a:lvl1pPr>
            <a:lvl2pPr marL="493776" indent="0" algn="ctr">
              <a:buNone/>
              <a:defRPr sz="2160"/>
            </a:lvl2pPr>
            <a:lvl3pPr marL="987552" indent="0" algn="ctr">
              <a:buNone/>
              <a:defRPr sz="1944"/>
            </a:lvl3pPr>
            <a:lvl4pPr marL="1481328" indent="0" algn="ctr">
              <a:buNone/>
              <a:defRPr sz="1728"/>
            </a:lvl4pPr>
            <a:lvl5pPr marL="1975104" indent="0" algn="ctr">
              <a:buNone/>
              <a:defRPr sz="1728"/>
            </a:lvl5pPr>
            <a:lvl6pPr marL="2468880" indent="0" algn="ctr">
              <a:buNone/>
              <a:defRPr sz="1728"/>
            </a:lvl6pPr>
            <a:lvl7pPr marL="2962656" indent="0" algn="ctr">
              <a:buNone/>
              <a:defRPr sz="1728"/>
            </a:lvl7pPr>
            <a:lvl8pPr marL="3456432" indent="0" algn="ctr">
              <a:buNone/>
              <a:defRPr sz="1728"/>
            </a:lvl8pPr>
            <a:lvl9pPr marL="3950208" indent="0" algn="ctr">
              <a:buNone/>
              <a:defRPr sz="17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40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8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7397" y="657225"/>
            <a:ext cx="2129478" cy="104613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8964" y="657225"/>
            <a:ext cx="6264985" cy="104613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60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4677" y="2541344"/>
            <a:ext cx="3035384" cy="7259254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2508799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14">
          <p15:clr>
            <a:srgbClr val="FBAE40"/>
          </p15:clr>
        </p15:guide>
        <p15:guide id="2" pos="388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1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821" y="3077531"/>
            <a:ext cx="8517910" cy="5134927"/>
          </a:xfrm>
        </p:spPr>
        <p:txBody>
          <a:bodyPr anchor="b"/>
          <a:lstStyle>
            <a:lvl1pPr>
              <a:defRPr sz="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821" y="8261036"/>
            <a:ext cx="8517910" cy="2700337"/>
          </a:xfrm>
        </p:spPr>
        <p:txBody>
          <a:bodyPr/>
          <a:lstStyle>
            <a:lvl1pPr marL="0" indent="0">
              <a:buNone/>
              <a:defRPr sz="2592">
                <a:solidFill>
                  <a:schemeClr val="tx1">
                    <a:tint val="82000"/>
                  </a:schemeClr>
                </a:solidFill>
              </a:defRPr>
            </a:lvl1pPr>
            <a:lvl2pPr marL="493776" indent="0">
              <a:buNone/>
              <a:defRPr sz="2160">
                <a:solidFill>
                  <a:schemeClr val="tx1">
                    <a:tint val="82000"/>
                  </a:schemeClr>
                </a:solidFill>
              </a:defRPr>
            </a:lvl2pPr>
            <a:lvl3pPr marL="987552" indent="0">
              <a:buNone/>
              <a:defRPr sz="1944">
                <a:solidFill>
                  <a:schemeClr val="tx1">
                    <a:tint val="82000"/>
                  </a:schemeClr>
                </a:solidFill>
              </a:defRPr>
            </a:lvl3pPr>
            <a:lvl4pPr marL="1481328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4pPr>
            <a:lvl5pPr marL="1975104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5pPr>
            <a:lvl6pPr marL="2468880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6pPr>
            <a:lvl7pPr marL="2962656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7pPr>
            <a:lvl8pPr marL="3456432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8pPr>
            <a:lvl9pPr marL="3950208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2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8964" y="3286125"/>
            <a:ext cx="4197231" cy="783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9643" y="3286125"/>
            <a:ext cx="4197231" cy="783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657228"/>
            <a:ext cx="8517910" cy="23860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251" y="3026093"/>
            <a:ext cx="4177942" cy="1483042"/>
          </a:xfrm>
        </p:spPr>
        <p:txBody>
          <a:bodyPr anchor="b"/>
          <a:lstStyle>
            <a:lvl1pPr marL="0" indent="0">
              <a:buNone/>
              <a:defRPr sz="2592" b="1"/>
            </a:lvl1pPr>
            <a:lvl2pPr marL="493776" indent="0">
              <a:buNone/>
              <a:defRPr sz="2160" b="1"/>
            </a:lvl2pPr>
            <a:lvl3pPr marL="987552" indent="0">
              <a:buNone/>
              <a:defRPr sz="1944" b="1"/>
            </a:lvl3pPr>
            <a:lvl4pPr marL="1481328" indent="0">
              <a:buNone/>
              <a:defRPr sz="1728" b="1"/>
            </a:lvl4pPr>
            <a:lvl5pPr marL="1975104" indent="0">
              <a:buNone/>
              <a:defRPr sz="1728" b="1"/>
            </a:lvl5pPr>
            <a:lvl6pPr marL="2468880" indent="0">
              <a:buNone/>
              <a:defRPr sz="1728" b="1"/>
            </a:lvl6pPr>
            <a:lvl7pPr marL="2962656" indent="0">
              <a:buNone/>
              <a:defRPr sz="1728" b="1"/>
            </a:lvl7pPr>
            <a:lvl8pPr marL="3456432" indent="0">
              <a:buNone/>
              <a:defRPr sz="1728" b="1"/>
            </a:lvl8pPr>
            <a:lvl9pPr marL="3950208" indent="0">
              <a:buNone/>
              <a:defRPr sz="17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251" y="4509135"/>
            <a:ext cx="4177942" cy="66322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9644" y="3026093"/>
            <a:ext cx="4198517" cy="1483042"/>
          </a:xfrm>
        </p:spPr>
        <p:txBody>
          <a:bodyPr anchor="b"/>
          <a:lstStyle>
            <a:lvl1pPr marL="0" indent="0">
              <a:buNone/>
              <a:defRPr sz="2592" b="1"/>
            </a:lvl1pPr>
            <a:lvl2pPr marL="493776" indent="0">
              <a:buNone/>
              <a:defRPr sz="2160" b="1"/>
            </a:lvl2pPr>
            <a:lvl3pPr marL="987552" indent="0">
              <a:buNone/>
              <a:defRPr sz="1944" b="1"/>
            </a:lvl3pPr>
            <a:lvl4pPr marL="1481328" indent="0">
              <a:buNone/>
              <a:defRPr sz="1728" b="1"/>
            </a:lvl4pPr>
            <a:lvl5pPr marL="1975104" indent="0">
              <a:buNone/>
              <a:defRPr sz="1728" b="1"/>
            </a:lvl5pPr>
            <a:lvl6pPr marL="2468880" indent="0">
              <a:buNone/>
              <a:defRPr sz="1728" b="1"/>
            </a:lvl6pPr>
            <a:lvl7pPr marL="2962656" indent="0">
              <a:buNone/>
              <a:defRPr sz="1728" b="1"/>
            </a:lvl7pPr>
            <a:lvl8pPr marL="3456432" indent="0">
              <a:buNone/>
              <a:defRPr sz="1728" b="1"/>
            </a:lvl8pPr>
            <a:lvl9pPr marL="3950208" indent="0">
              <a:buNone/>
              <a:defRPr sz="17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99644" y="4509135"/>
            <a:ext cx="4198517" cy="66322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9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28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822960"/>
            <a:ext cx="3185215" cy="2880360"/>
          </a:xfrm>
        </p:spPr>
        <p:txBody>
          <a:bodyPr anchor="b"/>
          <a:lstStyle>
            <a:lvl1pPr>
              <a:defRPr sz="3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517" y="1777368"/>
            <a:ext cx="4999643" cy="8772525"/>
          </a:xfrm>
        </p:spPr>
        <p:txBody>
          <a:bodyPr/>
          <a:lstStyle>
            <a:lvl1pPr>
              <a:defRPr sz="3456"/>
            </a:lvl1pPr>
            <a:lvl2pPr>
              <a:defRPr sz="3024"/>
            </a:lvl2pPr>
            <a:lvl3pPr>
              <a:defRPr sz="2592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50" y="3703320"/>
            <a:ext cx="3185215" cy="6860858"/>
          </a:xfrm>
        </p:spPr>
        <p:txBody>
          <a:bodyPr/>
          <a:lstStyle>
            <a:lvl1pPr marL="0" indent="0">
              <a:buNone/>
              <a:defRPr sz="1728"/>
            </a:lvl1pPr>
            <a:lvl2pPr marL="493776" indent="0">
              <a:buNone/>
              <a:defRPr sz="1512"/>
            </a:lvl2pPr>
            <a:lvl3pPr marL="987552" indent="0">
              <a:buNone/>
              <a:defRPr sz="1296"/>
            </a:lvl3pPr>
            <a:lvl4pPr marL="1481328" indent="0">
              <a:buNone/>
              <a:defRPr sz="1080"/>
            </a:lvl4pPr>
            <a:lvl5pPr marL="1975104" indent="0">
              <a:buNone/>
              <a:defRPr sz="1080"/>
            </a:lvl5pPr>
            <a:lvl6pPr marL="2468880" indent="0">
              <a:buNone/>
              <a:defRPr sz="1080"/>
            </a:lvl6pPr>
            <a:lvl7pPr marL="2962656" indent="0">
              <a:buNone/>
              <a:defRPr sz="1080"/>
            </a:lvl7pPr>
            <a:lvl8pPr marL="3456432" indent="0">
              <a:buNone/>
              <a:defRPr sz="1080"/>
            </a:lvl8pPr>
            <a:lvl9pPr marL="3950208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7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822960"/>
            <a:ext cx="3185215" cy="2880360"/>
          </a:xfrm>
        </p:spPr>
        <p:txBody>
          <a:bodyPr anchor="b"/>
          <a:lstStyle>
            <a:lvl1pPr>
              <a:defRPr sz="3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98517" y="1777368"/>
            <a:ext cx="4999643" cy="8772525"/>
          </a:xfrm>
        </p:spPr>
        <p:txBody>
          <a:bodyPr anchor="t"/>
          <a:lstStyle>
            <a:lvl1pPr marL="0" indent="0">
              <a:buNone/>
              <a:defRPr sz="3456"/>
            </a:lvl1pPr>
            <a:lvl2pPr marL="493776" indent="0">
              <a:buNone/>
              <a:defRPr sz="3024"/>
            </a:lvl2pPr>
            <a:lvl3pPr marL="987552" indent="0">
              <a:buNone/>
              <a:defRPr sz="2592"/>
            </a:lvl3pPr>
            <a:lvl4pPr marL="1481328" indent="0">
              <a:buNone/>
              <a:defRPr sz="2160"/>
            </a:lvl4pPr>
            <a:lvl5pPr marL="1975104" indent="0">
              <a:buNone/>
              <a:defRPr sz="2160"/>
            </a:lvl5pPr>
            <a:lvl6pPr marL="2468880" indent="0">
              <a:buNone/>
              <a:defRPr sz="2160"/>
            </a:lvl6pPr>
            <a:lvl7pPr marL="2962656" indent="0">
              <a:buNone/>
              <a:defRPr sz="2160"/>
            </a:lvl7pPr>
            <a:lvl8pPr marL="3456432" indent="0">
              <a:buNone/>
              <a:defRPr sz="2160"/>
            </a:lvl8pPr>
            <a:lvl9pPr marL="3950208" indent="0">
              <a:buNone/>
              <a:defRPr sz="21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50" y="3703320"/>
            <a:ext cx="3185215" cy="6860858"/>
          </a:xfrm>
        </p:spPr>
        <p:txBody>
          <a:bodyPr/>
          <a:lstStyle>
            <a:lvl1pPr marL="0" indent="0">
              <a:buNone/>
              <a:defRPr sz="1728"/>
            </a:lvl1pPr>
            <a:lvl2pPr marL="493776" indent="0">
              <a:buNone/>
              <a:defRPr sz="1512"/>
            </a:lvl2pPr>
            <a:lvl3pPr marL="987552" indent="0">
              <a:buNone/>
              <a:defRPr sz="1296"/>
            </a:lvl3pPr>
            <a:lvl4pPr marL="1481328" indent="0">
              <a:buNone/>
              <a:defRPr sz="1080"/>
            </a:lvl4pPr>
            <a:lvl5pPr marL="1975104" indent="0">
              <a:buNone/>
              <a:defRPr sz="1080"/>
            </a:lvl5pPr>
            <a:lvl6pPr marL="2468880" indent="0">
              <a:buNone/>
              <a:defRPr sz="1080"/>
            </a:lvl6pPr>
            <a:lvl7pPr marL="2962656" indent="0">
              <a:buNone/>
              <a:defRPr sz="1080"/>
            </a:lvl7pPr>
            <a:lvl8pPr marL="3456432" indent="0">
              <a:buNone/>
              <a:defRPr sz="1080"/>
            </a:lvl8pPr>
            <a:lvl9pPr marL="3950208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8964" y="657228"/>
            <a:ext cx="8517910" cy="2386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964" y="3286125"/>
            <a:ext cx="8517910" cy="783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8964" y="11441433"/>
            <a:ext cx="2222064" cy="657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907A62-1CF2-4D9B-9998-AFEFD9C4FBC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1372" y="11441433"/>
            <a:ext cx="3333095" cy="657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4810" y="11441433"/>
            <a:ext cx="2222064" cy="657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6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87552" rtl="0" eaLnBrk="1" latinLnBrk="0" hangingPunct="1">
        <a:lnSpc>
          <a:spcPct val="90000"/>
        </a:lnSpc>
        <a:spcBef>
          <a:spcPct val="0"/>
        </a:spcBef>
        <a:buNone/>
        <a:defRPr sz="47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87552" rtl="0" eaLnBrk="1" latinLnBrk="0" hangingPunct="1">
        <a:lnSpc>
          <a:spcPct val="90000"/>
        </a:lnSpc>
        <a:spcBef>
          <a:spcPts val="108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234440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728216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4pPr>
      <a:lvl5pPr marL="2221992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5pPr>
      <a:lvl6pPr marL="2715768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6pPr>
      <a:lvl7pPr marL="3209544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7pPr>
      <a:lvl8pPr marL="3703320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8pPr>
      <a:lvl9pPr marL="4197096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2pPr>
      <a:lvl3pPr marL="987552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3pPr>
      <a:lvl4pPr marL="1481328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4pPr>
      <a:lvl5pPr marL="1975104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5pPr>
      <a:lvl6pPr marL="2468880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6pPr>
      <a:lvl7pPr marL="2962656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7pPr>
      <a:lvl8pPr marL="3456432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8pPr>
      <a:lvl9pPr marL="3950208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1EE60-7F33-C350-8A9D-B769B4C2237B}"/>
              </a:ext>
            </a:extLst>
          </p:cNvPr>
          <p:cNvSpPr txBox="1">
            <a:spLocks/>
          </p:cNvSpPr>
          <p:nvPr/>
        </p:nvSpPr>
        <p:spPr>
          <a:xfrm>
            <a:off x="678964" y="3286125"/>
            <a:ext cx="8517910" cy="7832408"/>
          </a:xfrm>
          <a:prstGeom prst="rect">
            <a:avLst/>
          </a:prstGeom>
        </p:spPr>
        <p:txBody>
          <a:bodyPr>
            <a:normAutofit/>
          </a:bodyPr>
          <a:lstStyle>
            <a:lvl1pPr marL="246888" indent="-246888" algn="l" defTabSz="987552" rtl="0" eaLnBrk="1" latinLnBrk="0" hangingPunct="1">
              <a:lnSpc>
                <a:spcPct val="90000"/>
              </a:lnSpc>
              <a:spcBef>
                <a:spcPts val="1080"/>
              </a:spcBef>
              <a:buFont typeface="Arial" panose="020B0604020202020204" pitchFamily="34" charset="0"/>
              <a:buChar char="•"/>
              <a:defRPr sz="3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2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4440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28216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21992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15768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9544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03320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97096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Slide 2, click the ‘insert picture’ icon and upload your headshot</a:t>
            </a:r>
          </a:p>
          <a:p>
            <a:r>
              <a:rPr lang="en-US" sz="3600" dirty="0"/>
              <a:t>Click into the text box and edit your name, title, and company</a:t>
            </a:r>
          </a:p>
          <a:p>
            <a:r>
              <a:rPr lang="en-US" sz="3600" dirty="0"/>
              <a:t>Click “save as” and select </a:t>
            </a:r>
            <a:r>
              <a:rPr lang="en-US" sz="3600" dirty="0" err="1"/>
              <a:t>png</a:t>
            </a:r>
            <a:r>
              <a:rPr lang="en-US" sz="3600" dirty="0"/>
              <a:t> or jpeg </a:t>
            </a:r>
          </a:p>
          <a:p>
            <a:r>
              <a:rPr lang="en-US" sz="3600" dirty="0"/>
              <a:t>When prompted, select “just this slide”</a:t>
            </a:r>
          </a:p>
          <a:p>
            <a:r>
              <a:rPr lang="en-US" sz="3600" dirty="0"/>
              <a:t>Create a new post on LinkedIn and use this graphic in the post to announce you're speaking at </a:t>
            </a:r>
            <a:r>
              <a:rPr lang="en-US" sz="3600" dirty="0" err="1"/>
              <a:t>DealMAX</a:t>
            </a:r>
            <a:endParaRPr lang="en-US" sz="3600" dirty="0"/>
          </a:p>
          <a:p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02DB1EF-8437-6C6D-1DFC-946E5BEC0399}"/>
              </a:ext>
            </a:extLst>
          </p:cNvPr>
          <p:cNvSpPr txBox="1">
            <a:spLocks/>
          </p:cNvSpPr>
          <p:nvPr/>
        </p:nvSpPr>
        <p:spPr>
          <a:xfrm>
            <a:off x="678964" y="657228"/>
            <a:ext cx="8517910" cy="238601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875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5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/>
              <a:t>Instructions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64307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B17BF-B152-BF74-FE04-99A17BE95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4">
            <a:extLst>
              <a:ext uri="{FF2B5EF4-FFF2-40B4-BE49-F238E27FC236}">
                <a16:creationId xmlns:a16="http://schemas.microsoft.com/office/drawing/2014/main" id="{FCA24D46-3F8A-3145-18C1-B670BCCC91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315" y="-286150"/>
            <a:ext cx="10104438" cy="126305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9F445D-B104-F09C-3E6B-C96C8F2BA38B}"/>
              </a:ext>
            </a:extLst>
          </p:cNvPr>
          <p:cNvSpPr txBox="1"/>
          <p:nvPr/>
        </p:nvSpPr>
        <p:spPr>
          <a:xfrm>
            <a:off x="2786191" y="8015272"/>
            <a:ext cx="44420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t>Firstname</a:t>
            </a:r>
            <a:r>
              <a:rPr lang="en-US" sz="3200" b="1" dirty="0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t> Lastname</a:t>
            </a:r>
          </a:p>
          <a:p>
            <a:pPr algn="ctr"/>
            <a:r>
              <a:rPr lang="en-US" sz="2800" b="1" i="1" dirty="0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t>Job Title</a:t>
            </a:r>
          </a:p>
          <a:p>
            <a:pPr algn="ctr"/>
            <a:r>
              <a:rPr lang="en-US" sz="2800" b="1" i="1" dirty="0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t>Company Name</a:t>
            </a:r>
            <a:endParaRPr lang="en-US" sz="2000" b="1" i="1" dirty="0">
              <a:solidFill>
                <a:schemeClr val="bg1"/>
              </a:solidFill>
              <a:latin typeface="Inter" panose="020B0502030000000004" pitchFamily="34" charset="0"/>
              <a:ea typeface="Inter" panose="020B0502030000000004" pitchFamily="34" charset="0"/>
              <a:cs typeface="Inter" panose="020B0502030000000004" pitchFamily="34" charset="0"/>
            </a:endParaRP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91CDB297-C0FB-928D-F179-E4540793BD3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71131" y="3558322"/>
            <a:ext cx="3933576" cy="423343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6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0BA20-4FBA-4FFD-727D-53DDF7321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Suggested LinkedIn Caption Copy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FEC17-0915-45CB-8B87-378FCEC01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I’m excited to be speaking at </a:t>
            </a:r>
            <a:r>
              <a:rPr lang="en-US" sz="3200" b="1" dirty="0" err="1"/>
              <a:t>DealMAX</a:t>
            </a:r>
            <a:r>
              <a:rPr lang="en-US" sz="3200" b="1" dirty="0"/>
              <a:t> 2026</a:t>
            </a:r>
            <a:r>
              <a:rPr lang="en-US" sz="3200" dirty="0"/>
              <a:t>, the premier conference for middle-market M&amp;A.</a:t>
            </a:r>
          </a:p>
          <a:p>
            <a:pPr marL="0" indent="0">
              <a:buNone/>
            </a:pPr>
            <a:r>
              <a:rPr lang="en-US" sz="3200" dirty="0"/>
              <a:t>Join 3,200+ dealmakers and executives in Las Vegas at the ARIA Resort &amp; Casino on April 27–29 for three days of high-impact networking and dealmaking.</a:t>
            </a:r>
          </a:p>
          <a:p>
            <a:pPr marL="0" indent="0">
              <a:buNone/>
            </a:pPr>
            <a:r>
              <a:rPr lang="en-US" sz="3200" dirty="0"/>
              <a:t>Hope to see you there.</a:t>
            </a:r>
          </a:p>
          <a:p>
            <a:pPr marL="0" indent="0">
              <a:buNone/>
            </a:pPr>
            <a:r>
              <a:rPr lang="en-US" sz="3200" dirty="0"/>
              <a:t>dealmax.org</a:t>
            </a:r>
          </a:p>
          <a:p>
            <a:pPr marL="0" indent="0">
              <a:buNone/>
            </a:pPr>
            <a:r>
              <a:rPr lang="en-US" sz="3200" dirty="0"/>
              <a:t>#DealMAX2026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007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5A401-8018-9E92-BA0E-9F71D8750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>
            <a:extLst>
              <a:ext uri="{FF2B5EF4-FFF2-40B4-BE49-F238E27FC236}">
                <a16:creationId xmlns:a16="http://schemas.microsoft.com/office/drawing/2014/main" id="{D30EAC54-92D6-6911-C306-1B2CA9870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875519" cy="1234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496BC22-E402-A4BC-4871-2A86621672F5}"/>
              </a:ext>
            </a:extLst>
          </p:cNvPr>
          <p:cNvSpPr txBox="1"/>
          <p:nvPr/>
        </p:nvSpPr>
        <p:spPr>
          <a:xfrm>
            <a:off x="2819399" y="10101942"/>
            <a:ext cx="42367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highlight>
                  <a:srgbClr val="FFFF00"/>
                </a:highlight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934647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</TotalTime>
  <Words>136</Words>
  <Application>Microsoft Office PowerPoint</Application>
  <PresentationFormat>Custom</PresentationFormat>
  <Paragraphs>18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Gotham Medium</vt:lpstr>
      <vt:lpstr>Inter</vt:lpstr>
      <vt:lpstr>Office Theme</vt:lpstr>
      <vt:lpstr>PowerPoint Presentation</vt:lpstr>
      <vt:lpstr>PowerPoint Presentation</vt:lpstr>
      <vt:lpstr>Suggested LinkedIn Caption Copy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Alexis Mostafa</dc:creator>
  <cp:lastModifiedBy>Alexis Mostafa</cp:lastModifiedBy>
  <cp:revision>8</cp:revision>
  <dcterms:created xsi:type="dcterms:W3CDTF">2025-07-21T16:14:06Z</dcterms:created>
  <dcterms:modified xsi:type="dcterms:W3CDTF">2026-03-17T18:50:18Z</dcterms:modified>
</cp:coreProperties>
</file>